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7" r:id="rId2"/>
    <p:sldId id="266" r:id="rId3"/>
    <p:sldId id="267" r:id="rId4"/>
    <p:sldId id="268" r:id="rId5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14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B1079B-23D0-496E-BC3A-FDB79F0BD83C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PT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9AF3B7-7E25-4548-AE1C-2F3A9231FAAE}" type="slidenum">
              <a:rPr lang="pt-PT" smtClean="0"/>
              <a:pPr/>
              <a:t>‹nº›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0019086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1869C-D7E4-0546-A995-9B2319D3EE6E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3755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1869C-D7E4-0546-A995-9B2319D3EE6E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95283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1869C-D7E4-0546-A995-9B2319D3EE6E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983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Imagem do Diapositivo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Posição de Nota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791869C-D7E4-0546-A995-9B2319D3EE6E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828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PT" smtClean="0"/>
              <a:t>Faça clique para editar o estilo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c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4" name="Marcador de Posição de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5" name="Marcador de Posição do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6" name="Marcador de Posição de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4" name="Marcador de Posição do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Marcador de Posição do Número do Diapositivo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PT" smtClean="0"/>
              <a:t>Clique para editar os estilos</a:t>
            </a:r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PT" smtClean="0"/>
              <a:t>Clique para editar o estilo</a:t>
            </a:r>
            <a:endParaRPr lang="pt-PT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PT" smtClean="0"/>
              <a:t>Clique para editar os estilos</a:t>
            </a:r>
          </a:p>
          <a:p>
            <a:pPr lvl="1"/>
            <a:r>
              <a:rPr lang="pt-PT" smtClean="0"/>
              <a:t>Segundo nível</a:t>
            </a:r>
          </a:p>
          <a:p>
            <a:pPr lvl="2"/>
            <a:r>
              <a:rPr lang="pt-PT" smtClean="0"/>
              <a:t>Terceiro nível</a:t>
            </a:r>
          </a:p>
          <a:p>
            <a:pPr lvl="3"/>
            <a:r>
              <a:rPr lang="pt-PT" smtClean="0"/>
              <a:t>Quarto nível</a:t>
            </a:r>
          </a:p>
          <a:p>
            <a:pPr lvl="4"/>
            <a:r>
              <a:rPr lang="pt-PT" smtClean="0"/>
              <a:t>Quinto nível</a:t>
            </a:r>
            <a:endParaRPr lang="pt-PT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F5104A-9A91-46EC-B68D-861309D3E6C5}" type="datetimeFigureOut">
              <a:rPr lang="pt-PT" smtClean="0"/>
              <a:pPr/>
              <a:t>13/03/2014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AF37D5-BD09-43FF-A5C7-261BA32CAEA9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FUNDO1_EM_3ano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565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NDO2_EM_3an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52135" cy="6858000"/>
          </a:xfrm>
          <a:prstGeom prst="rect">
            <a:avLst/>
          </a:prstGeom>
        </p:spPr>
      </p:pic>
      <p:sp>
        <p:nvSpPr>
          <p:cNvPr id="3" name="CaixaDeTexto 2"/>
          <p:cNvSpPr txBox="1"/>
          <p:nvPr/>
        </p:nvSpPr>
        <p:spPr>
          <a:xfrm>
            <a:off x="857224" y="2056147"/>
            <a:ext cx="33575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6000" b="1" dirty="0" smtClean="0"/>
              <a:t>O relevo</a:t>
            </a:r>
            <a:endParaRPr lang="pt-PT" sz="6000" b="1" dirty="0"/>
          </a:p>
        </p:txBody>
      </p:sp>
    </p:spTree>
    <p:extLst>
      <p:ext uri="{BB962C8B-B14F-4D97-AF65-F5344CB8AC3E}">
        <p14:creationId xmlns:p14="http://schemas.microsoft.com/office/powerpoint/2010/main" val="1763311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NDO3_EM_3an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82"/>
            <a:ext cx="9154221" cy="6866581"/>
          </a:xfrm>
          <a:prstGeom prst="rect">
            <a:avLst/>
          </a:prstGeom>
        </p:spPr>
      </p:pic>
      <p:sp>
        <p:nvSpPr>
          <p:cNvPr id="7" name="CaixaDeTexto 6"/>
          <p:cNvSpPr txBox="1"/>
          <p:nvPr/>
        </p:nvSpPr>
        <p:spPr>
          <a:xfrm>
            <a:off x="3664428" y="707516"/>
            <a:ext cx="169339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4000" b="1" dirty="0" smtClean="0"/>
              <a:t>Relevo</a:t>
            </a:r>
            <a:endParaRPr lang="pt-PT" sz="4000" b="1" dirty="0"/>
          </a:p>
        </p:txBody>
      </p:sp>
      <p:sp>
        <p:nvSpPr>
          <p:cNvPr id="8" name="CaixaDeTexto 7"/>
          <p:cNvSpPr txBox="1"/>
          <p:nvPr/>
        </p:nvSpPr>
        <p:spPr>
          <a:xfrm>
            <a:off x="857224" y="1571612"/>
            <a:ext cx="7072362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 smtClean="0"/>
              <a:t>O </a:t>
            </a:r>
            <a:r>
              <a:rPr lang="pt-PT" sz="2800" dirty="0" smtClean="0">
                <a:solidFill>
                  <a:srgbClr val="FF0000"/>
                </a:solidFill>
              </a:rPr>
              <a:t>relevo</a:t>
            </a:r>
            <a:r>
              <a:rPr lang="pt-PT" sz="2800" dirty="0" smtClean="0"/>
              <a:t> é o conjunto das formas existentes na superfície da Terra.</a:t>
            </a:r>
          </a:p>
          <a:p>
            <a:endParaRPr lang="pt-PT" sz="800" dirty="0" smtClean="0"/>
          </a:p>
          <a:p>
            <a:r>
              <a:rPr lang="pt-PT" sz="2800" dirty="0" smtClean="0">
                <a:solidFill>
                  <a:srgbClr val="FF0000"/>
                </a:solidFill>
              </a:rPr>
              <a:t>Formas de relevo</a:t>
            </a:r>
            <a:r>
              <a:rPr lang="pt-PT" sz="2800" dirty="0" smtClean="0"/>
              <a:t>:</a:t>
            </a:r>
          </a:p>
        </p:txBody>
      </p:sp>
      <p:pic>
        <p:nvPicPr>
          <p:cNvPr id="10" name="Imagem 9" descr="20113023_PPTEM_F08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0100" y="3060570"/>
            <a:ext cx="2155978" cy="1440000"/>
          </a:xfrm>
          <a:prstGeom prst="rect">
            <a:avLst/>
          </a:prstGeom>
        </p:spPr>
      </p:pic>
      <p:pic>
        <p:nvPicPr>
          <p:cNvPr id="11" name="Imagem 10" descr="20113023_PPTEM_F088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143504" y="3060570"/>
            <a:ext cx="1442153" cy="1440000"/>
          </a:xfrm>
          <a:prstGeom prst="rect">
            <a:avLst/>
          </a:prstGeom>
        </p:spPr>
      </p:pic>
      <p:pic>
        <p:nvPicPr>
          <p:cNvPr id="12" name="Imagem 11" descr="20113023_PPTEM_F089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00100" y="4846520"/>
            <a:ext cx="2200228" cy="1440000"/>
          </a:xfrm>
          <a:prstGeom prst="rect">
            <a:avLst/>
          </a:prstGeom>
        </p:spPr>
      </p:pic>
      <p:pic>
        <p:nvPicPr>
          <p:cNvPr id="13" name="Imagem 12" descr="20113023_PPTEM_F09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143504" y="4775082"/>
            <a:ext cx="2125110" cy="1440000"/>
          </a:xfrm>
          <a:prstGeom prst="rect">
            <a:avLst/>
          </a:prstGeom>
        </p:spPr>
      </p:pic>
      <p:sp>
        <p:nvSpPr>
          <p:cNvPr id="14" name="CaixaDeTexto 13"/>
          <p:cNvSpPr txBox="1"/>
          <p:nvPr/>
        </p:nvSpPr>
        <p:spPr>
          <a:xfrm>
            <a:off x="3143240" y="348919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Montanha</a:t>
            </a:r>
            <a:endParaRPr lang="pt-PT" sz="2000" dirty="0"/>
          </a:p>
        </p:txBody>
      </p:sp>
      <p:sp>
        <p:nvSpPr>
          <p:cNvPr id="15" name="CaixaDeTexto 14"/>
          <p:cNvSpPr txBox="1"/>
          <p:nvPr/>
        </p:nvSpPr>
        <p:spPr>
          <a:xfrm>
            <a:off x="6572264" y="3489198"/>
            <a:ext cx="64294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Vale</a:t>
            </a:r>
            <a:endParaRPr lang="pt-PT" sz="2000" dirty="0"/>
          </a:p>
        </p:txBody>
      </p:sp>
      <p:sp>
        <p:nvSpPr>
          <p:cNvPr id="16" name="CaixaDeTexto 15"/>
          <p:cNvSpPr txBox="1"/>
          <p:nvPr/>
        </p:nvSpPr>
        <p:spPr>
          <a:xfrm>
            <a:off x="3143240" y="5346586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Planalto</a:t>
            </a:r>
            <a:endParaRPr lang="pt-PT" sz="2000" dirty="0"/>
          </a:p>
        </p:txBody>
      </p:sp>
      <p:sp>
        <p:nvSpPr>
          <p:cNvPr id="17" name="CaixaDeTexto 16"/>
          <p:cNvSpPr txBox="1"/>
          <p:nvPr/>
        </p:nvSpPr>
        <p:spPr>
          <a:xfrm>
            <a:off x="7215206" y="5275148"/>
            <a:ext cx="12858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Planície</a:t>
            </a:r>
            <a:endParaRPr lang="pt-PT" sz="2000" dirty="0"/>
          </a:p>
        </p:txBody>
      </p:sp>
    </p:spTree>
    <p:extLst>
      <p:ext uri="{BB962C8B-B14F-4D97-AF65-F5344CB8AC3E}">
        <p14:creationId xmlns:p14="http://schemas.microsoft.com/office/powerpoint/2010/main" val="323789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FUNDO3_EM_3ano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8582"/>
            <a:ext cx="9154221" cy="6866581"/>
          </a:xfrm>
          <a:prstGeom prst="rect">
            <a:avLst/>
          </a:prstGeom>
        </p:spPr>
      </p:pic>
      <p:sp>
        <p:nvSpPr>
          <p:cNvPr id="18" name="CaixaDeTexto 17"/>
          <p:cNvSpPr txBox="1"/>
          <p:nvPr/>
        </p:nvSpPr>
        <p:spPr>
          <a:xfrm>
            <a:off x="537874" y="962488"/>
            <a:ext cx="789177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 smtClean="0">
                <a:solidFill>
                  <a:srgbClr val="FF0000"/>
                </a:solidFill>
              </a:rPr>
              <a:t>Montanha</a:t>
            </a:r>
          </a:p>
          <a:p>
            <a:r>
              <a:rPr lang="pt-PT" sz="2400" dirty="0" smtClean="0"/>
              <a:t>É uma grande elevação de terreno. Quando a elevação de terreno não é muito grande, denomina-se </a:t>
            </a:r>
            <a:r>
              <a:rPr lang="pt-PT" sz="2400" dirty="0" smtClean="0">
                <a:solidFill>
                  <a:srgbClr val="FF0000"/>
                </a:solidFill>
              </a:rPr>
              <a:t>outeiro</a:t>
            </a:r>
            <a:r>
              <a:rPr lang="pt-PT" sz="2400" dirty="0" smtClean="0"/>
              <a:t> ou </a:t>
            </a:r>
            <a:r>
              <a:rPr lang="pt-PT" sz="2400" dirty="0" smtClean="0">
                <a:solidFill>
                  <a:srgbClr val="FF0000"/>
                </a:solidFill>
              </a:rPr>
              <a:t>colina</a:t>
            </a:r>
            <a:r>
              <a:rPr lang="pt-PT" sz="2400" dirty="0" smtClean="0"/>
              <a:t>. Um conjunto de montanhas designa-se por </a:t>
            </a:r>
            <a:r>
              <a:rPr lang="pt-PT" sz="2400" dirty="0" smtClean="0">
                <a:solidFill>
                  <a:srgbClr val="FF0000"/>
                </a:solidFill>
              </a:rPr>
              <a:t>serra</a:t>
            </a:r>
            <a:r>
              <a:rPr lang="pt-PT" sz="2400" dirty="0" smtClean="0"/>
              <a:t>.</a:t>
            </a:r>
          </a:p>
        </p:txBody>
      </p:sp>
      <p:sp>
        <p:nvSpPr>
          <p:cNvPr id="19" name="CaixaDeTexto 18"/>
          <p:cNvSpPr txBox="1"/>
          <p:nvPr/>
        </p:nvSpPr>
        <p:spPr>
          <a:xfrm>
            <a:off x="537874" y="2715648"/>
            <a:ext cx="789177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 smtClean="0">
                <a:solidFill>
                  <a:srgbClr val="FF0000"/>
                </a:solidFill>
              </a:rPr>
              <a:t>Vale</a:t>
            </a:r>
          </a:p>
          <a:p>
            <a:r>
              <a:rPr lang="pt-PT" sz="2400" dirty="0" smtClean="0"/>
              <a:t>É uma extensão de terreno situado entre montanhas.</a:t>
            </a:r>
          </a:p>
        </p:txBody>
      </p:sp>
      <p:sp>
        <p:nvSpPr>
          <p:cNvPr id="20" name="CaixaDeTexto 19"/>
          <p:cNvSpPr txBox="1"/>
          <p:nvPr/>
        </p:nvSpPr>
        <p:spPr>
          <a:xfrm>
            <a:off x="537874" y="3795768"/>
            <a:ext cx="789177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 smtClean="0">
                <a:solidFill>
                  <a:srgbClr val="FF0000"/>
                </a:solidFill>
              </a:rPr>
              <a:t>Planalto</a:t>
            </a:r>
          </a:p>
          <a:p>
            <a:r>
              <a:rPr lang="pt-PT" sz="2400" dirty="0" smtClean="0"/>
              <a:t>É uma extensão de terreno plano, situado a grande altitude.</a:t>
            </a:r>
          </a:p>
        </p:txBody>
      </p:sp>
      <p:sp>
        <p:nvSpPr>
          <p:cNvPr id="21" name="CaixaDeTexto 20"/>
          <p:cNvSpPr txBox="1"/>
          <p:nvPr/>
        </p:nvSpPr>
        <p:spPr>
          <a:xfrm>
            <a:off x="537874" y="4822464"/>
            <a:ext cx="7891778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 smtClean="0">
                <a:solidFill>
                  <a:srgbClr val="FF0000"/>
                </a:solidFill>
              </a:rPr>
              <a:t>Planície</a:t>
            </a:r>
          </a:p>
          <a:p>
            <a:r>
              <a:rPr lang="pt-PT" sz="2400" dirty="0" smtClean="0"/>
              <a:t>É uma grande extensão de terreno plano, situado a baixa altitude.</a:t>
            </a:r>
          </a:p>
        </p:txBody>
      </p:sp>
    </p:spTree>
    <p:extLst>
      <p:ext uri="{BB962C8B-B14F-4D97-AF65-F5344CB8AC3E}">
        <p14:creationId xmlns:p14="http://schemas.microsoft.com/office/powerpoint/2010/main" val="3237892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</TotalTime>
  <Words>96</Words>
  <Application>Microsoft Office PowerPoint</Application>
  <PresentationFormat>Apresentação no Ecrã (4:3)</PresentationFormat>
  <Paragraphs>21</Paragraphs>
  <Slides>4</Slides>
  <Notes>4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4</vt:i4>
      </vt:variant>
    </vt:vector>
  </HeadingPairs>
  <TitlesOfParts>
    <vt:vector size="7" baseType="lpstr">
      <vt:lpstr>Arial</vt:lpstr>
      <vt:lpstr>Calibri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Diapositivo 1</dc:title>
  <dc:creator>sandra</dc:creator>
  <cp:lastModifiedBy>Vanda Franco</cp:lastModifiedBy>
  <cp:revision>12</cp:revision>
  <dcterms:created xsi:type="dcterms:W3CDTF">2012-02-11T15:27:13Z</dcterms:created>
  <dcterms:modified xsi:type="dcterms:W3CDTF">2014-03-13T12:15:00Z</dcterms:modified>
</cp:coreProperties>
</file>